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79" r:id="rId6"/>
    <p:sldId id="28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7D347DE-D3AE-441B-9992-2192F41A29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3544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3230C35-8595-4B3B-A751-1B714092C8A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125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4D2771-285D-4C4C-B9B4-1A5C6E2D659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790F53-276F-407E-A090-965C8E4A2125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21F2B6-F174-47AA-9568-2A669CB3FBE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EA982F-F162-4E85-81E1-59AAF5D2FDC6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BDE86F-9DD7-469D-82CA-D723888EDF5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DF60071-5B92-4CB4-BB5F-ECAB17DB7D57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976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7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深哉，深哉，耶穌的愛，</a:t>
            </a:r>
          </a:p>
          <a:p>
            <a:pPr algn="ctr" eaLnBrk="1" hangingPunct="1"/>
            <a:r>
              <a:rPr lang="en-US" altLang="zh-TW" sz="2800" dirty="0"/>
              <a:t>Oh, the deep, deep love of Jesus,</a:t>
            </a:r>
          </a:p>
          <a:p>
            <a:pPr algn="ctr" eaLnBrk="1" hangingPunct="1"/>
            <a:r>
              <a:rPr lang="zh-TW" altLang="en-US" dirty="0"/>
              <a:t>無限廣闊，無限量！</a:t>
            </a:r>
          </a:p>
          <a:p>
            <a:pPr algn="ctr" eaLnBrk="1" hangingPunct="1"/>
            <a:r>
              <a:rPr lang="en-US" altLang="zh-TW" sz="2800" dirty="0"/>
              <a:t>Vast, unmeasured, boundless, free;</a:t>
            </a:r>
          </a:p>
          <a:p>
            <a:pPr algn="ctr" eaLnBrk="1" hangingPunct="1"/>
            <a:r>
              <a:rPr lang="zh-TW" altLang="en-US" dirty="0"/>
              <a:t>浩浩蕩蕩有如汪洋，</a:t>
            </a:r>
          </a:p>
          <a:p>
            <a:pPr algn="ctr" eaLnBrk="1" hangingPunct="1"/>
            <a:r>
              <a:rPr lang="en-US" altLang="zh-TW" sz="2800" dirty="0"/>
              <a:t>Rolling as a mighty ocean,</a:t>
            </a:r>
          </a:p>
          <a:p>
            <a:pPr algn="ctr" eaLnBrk="1" hangingPunct="1"/>
            <a:r>
              <a:rPr lang="zh-TW" altLang="en-US" dirty="0"/>
              <a:t>主愛臨我何週詳！</a:t>
            </a:r>
          </a:p>
          <a:p>
            <a:pPr algn="ctr" eaLnBrk="1" hangingPunct="1"/>
            <a:r>
              <a:rPr lang="en-US" altLang="zh-TW" sz="2800" dirty="0"/>
              <a:t>In its fullness over me,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深哉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深哉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耶穌的愛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OH,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DEEP, DEEP LOVE OF JESUS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82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把我蔭庇，把我環繞，</a:t>
            </a:r>
          </a:p>
          <a:p>
            <a:pPr algn="ctr" eaLnBrk="1" hangingPunct="1"/>
            <a:r>
              <a:rPr lang="en-US" altLang="zh-TW" sz="2800" dirty="0"/>
              <a:t>Underneath me, all around me,</a:t>
            </a:r>
          </a:p>
          <a:p>
            <a:pPr algn="ctr" eaLnBrk="1" hangingPunct="1"/>
            <a:r>
              <a:rPr lang="zh-TW" altLang="en-US" dirty="0"/>
              <a:t>是主滔滔大慈愛；</a:t>
            </a:r>
          </a:p>
          <a:p>
            <a:pPr algn="ctr" eaLnBrk="1" hangingPunct="1"/>
            <a:r>
              <a:rPr lang="en-US" altLang="zh-TW" sz="2800" dirty="0"/>
              <a:t>Is the current of Thy love;</a:t>
            </a:r>
          </a:p>
          <a:p>
            <a:pPr algn="ctr" eaLnBrk="1" hangingPunct="1"/>
            <a:r>
              <a:rPr lang="zh-TW" altLang="en-US" dirty="0"/>
              <a:t>導我前行，領我歸家，</a:t>
            </a:r>
          </a:p>
          <a:p>
            <a:pPr algn="ctr" eaLnBrk="1" hangingPunct="1"/>
            <a:r>
              <a:rPr lang="en-US" altLang="zh-TW" sz="2800" dirty="0"/>
              <a:t>Leading onward, leading home-ward,</a:t>
            </a:r>
          </a:p>
          <a:p>
            <a:pPr algn="ctr" eaLnBrk="1" hangingPunct="1"/>
            <a:r>
              <a:rPr lang="zh-TW" altLang="en-US" dirty="0"/>
              <a:t>安息天上到萬代。</a:t>
            </a:r>
          </a:p>
          <a:p>
            <a:pPr algn="ctr" eaLnBrk="1" hangingPunct="1"/>
            <a:r>
              <a:rPr lang="en-US" altLang="zh-TW" sz="2800" dirty="0"/>
              <a:t>To my glorious rest above.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82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深哉，深哉，耶穌的愛，</a:t>
            </a:r>
          </a:p>
          <a:p>
            <a:pPr algn="ctr" eaLnBrk="1" hangingPunct="1"/>
            <a:r>
              <a:rPr lang="en-US" altLang="zh-TW" sz="2800" dirty="0"/>
              <a:t>Oh, the deep, deep love of Jesus,</a:t>
            </a:r>
          </a:p>
          <a:p>
            <a:pPr algn="ctr" eaLnBrk="1" hangingPunct="1"/>
            <a:r>
              <a:rPr lang="zh-TW" altLang="en-US" dirty="0"/>
              <a:t>萬國萬民當頌讚！</a:t>
            </a:r>
          </a:p>
          <a:p>
            <a:pPr algn="ctr" eaLnBrk="1" hangingPunct="1"/>
            <a:r>
              <a:rPr lang="en-US" altLang="zh-TW" sz="2800" dirty="0"/>
              <a:t>Spread His praise from shore to shore;</a:t>
            </a:r>
          </a:p>
          <a:p>
            <a:pPr algn="ctr" eaLnBrk="1" hangingPunct="1"/>
            <a:r>
              <a:rPr lang="zh-TW" altLang="en-US" dirty="0"/>
              <a:t>何等的愛永久的愛，</a:t>
            </a:r>
          </a:p>
          <a:p>
            <a:pPr algn="ctr" eaLnBrk="1" hangingPunct="1"/>
            <a:r>
              <a:rPr lang="en-US" altLang="zh-TW" sz="2800" dirty="0"/>
              <a:t>How He </a:t>
            </a:r>
            <a:r>
              <a:rPr lang="en-US" altLang="zh-TW" sz="2800" dirty="0" err="1"/>
              <a:t>loveth</a:t>
            </a:r>
            <a:r>
              <a:rPr lang="en-US" altLang="zh-TW" sz="2800" dirty="0"/>
              <a:t>, ever </a:t>
            </a:r>
            <a:r>
              <a:rPr lang="en-US" altLang="zh-TW" sz="2800" dirty="0" err="1"/>
              <a:t>loveth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世世代代不更變！</a:t>
            </a:r>
          </a:p>
          <a:p>
            <a:pPr algn="ctr" eaLnBrk="1" hangingPunct="1"/>
            <a:r>
              <a:rPr lang="en-US" altLang="zh-TW" sz="2800" dirty="0" err="1"/>
              <a:t>Changeth</a:t>
            </a:r>
            <a:r>
              <a:rPr lang="en-US" altLang="zh-TW" sz="2800" dirty="0"/>
              <a:t> never, never more;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82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祂常看顧屬祂兒女，</a:t>
            </a:r>
          </a:p>
          <a:p>
            <a:pPr algn="ctr" eaLnBrk="1" hangingPunct="1"/>
            <a:r>
              <a:rPr lang="en-US" altLang="zh-TW" sz="2800" dirty="0"/>
              <a:t>How He </a:t>
            </a:r>
            <a:r>
              <a:rPr lang="en-US" altLang="zh-TW" sz="2800" dirty="0" err="1"/>
              <a:t>watcheth</a:t>
            </a:r>
            <a:r>
              <a:rPr lang="en-US" altLang="zh-TW" sz="2800" dirty="0"/>
              <a:t> o’er His loved ones,</a:t>
            </a:r>
          </a:p>
          <a:p>
            <a:pPr algn="ctr" eaLnBrk="1" hangingPunct="1"/>
            <a:r>
              <a:rPr lang="zh-TW" altLang="en-US" dirty="0"/>
              <a:t>在十架上祂捨身；</a:t>
            </a:r>
          </a:p>
          <a:p>
            <a:pPr algn="ctr" eaLnBrk="1" hangingPunct="1"/>
            <a:r>
              <a:rPr lang="en-US" altLang="zh-TW" sz="2800" dirty="0"/>
              <a:t>Died to call them all His own;</a:t>
            </a:r>
          </a:p>
          <a:p>
            <a:pPr algn="ctr" eaLnBrk="1" hangingPunct="1"/>
            <a:r>
              <a:rPr lang="zh-TW" altLang="en-US" dirty="0"/>
              <a:t>為了我們父前代求，</a:t>
            </a:r>
          </a:p>
          <a:p>
            <a:pPr algn="ctr" eaLnBrk="1" hangingPunct="1"/>
            <a:r>
              <a:rPr lang="en-US" altLang="zh-TW" sz="2800" dirty="0"/>
              <a:t>How for them He </a:t>
            </a:r>
            <a:r>
              <a:rPr lang="en-US" altLang="zh-TW" sz="2800" dirty="0" err="1"/>
              <a:t>intercedeth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在寶座上常施恩。</a:t>
            </a:r>
          </a:p>
          <a:p>
            <a:pPr algn="ctr" eaLnBrk="1" hangingPunct="1"/>
            <a:r>
              <a:rPr lang="en-US" altLang="zh-TW" sz="2800" dirty="0" err="1"/>
              <a:t>Watcheth</a:t>
            </a:r>
            <a:r>
              <a:rPr lang="en-US" altLang="zh-TW" sz="2800" dirty="0"/>
              <a:t> o’er them from the throne.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82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深哉，深哉，耶穌的愛，</a:t>
            </a:r>
          </a:p>
          <a:p>
            <a:pPr algn="ctr" eaLnBrk="1" hangingPunct="1"/>
            <a:r>
              <a:rPr lang="en-US" altLang="zh-TW" sz="2800" dirty="0"/>
              <a:t>Oh, the deep, deep love of Jesus,</a:t>
            </a:r>
          </a:p>
          <a:p>
            <a:pPr algn="ctr" eaLnBrk="1" hangingPunct="1"/>
            <a:r>
              <a:rPr lang="zh-TW" altLang="en-US" dirty="0"/>
              <a:t>愛中至愛，愛無匹！</a:t>
            </a:r>
          </a:p>
          <a:p>
            <a:pPr algn="ctr" eaLnBrk="1" hangingPunct="1"/>
            <a:r>
              <a:rPr lang="en-US" altLang="zh-TW" sz="2800" dirty="0"/>
              <a:t>Love of every love the best;</a:t>
            </a:r>
          </a:p>
          <a:p>
            <a:pPr algn="ctr" eaLnBrk="1" hangingPunct="1"/>
            <a:r>
              <a:rPr lang="zh-TW" altLang="en-US" dirty="0"/>
              <a:t>猶如洋海祝福四溢，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an ocean vast of blessing,</a:t>
            </a:r>
          </a:p>
          <a:p>
            <a:pPr algn="ctr" eaLnBrk="1" hangingPunct="1"/>
            <a:r>
              <a:rPr lang="zh-TW" altLang="en-US" dirty="0"/>
              <a:t>又如良港可安息。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a haven sweet of rest.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82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深哉，深哉，耶穌的愛，</a:t>
            </a:r>
          </a:p>
          <a:p>
            <a:pPr algn="ctr" eaLnBrk="1" hangingPunct="1"/>
            <a:r>
              <a:rPr lang="en-US" altLang="zh-TW" sz="2800" dirty="0"/>
              <a:t>Oh, the deep, deep love of Jesus,</a:t>
            </a:r>
          </a:p>
          <a:p>
            <a:pPr algn="ctr" eaLnBrk="1" hangingPunct="1"/>
            <a:r>
              <a:rPr lang="zh-TW" altLang="en-US" dirty="0"/>
              <a:t>對我有如在天堂；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a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of </a:t>
            </a:r>
            <a:r>
              <a:rPr lang="en-US" altLang="zh-TW" sz="2800" dirty="0" err="1"/>
              <a:t>heav’ns</a:t>
            </a:r>
            <a:r>
              <a:rPr lang="en-US" altLang="zh-TW" sz="2800" dirty="0"/>
              <a:t> to me;</a:t>
            </a:r>
          </a:p>
          <a:p>
            <a:pPr algn="ctr" eaLnBrk="1" hangingPunct="1"/>
            <a:r>
              <a:rPr lang="zh-TW" altLang="en-US" dirty="0"/>
              <a:t>領我進入榮光之中，</a:t>
            </a:r>
          </a:p>
          <a:p>
            <a:pPr algn="ctr" eaLnBrk="1" hangingPunct="1"/>
            <a:r>
              <a:rPr lang="en-US" altLang="zh-TW" sz="2800" dirty="0"/>
              <a:t>And it lifts me up to glory,</a:t>
            </a:r>
          </a:p>
          <a:p>
            <a:pPr algn="ctr" eaLnBrk="1" hangingPunct="1"/>
            <a:r>
              <a:rPr lang="zh-TW" altLang="en-US" dirty="0"/>
              <a:t>領我就近祢身旁！</a:t>
            </a:r>
          </a:p>
          <a:p>
            <a:pPr algn="ctr" eaLnBrk="1" hangingPunct="1"/>
            <a:r>
              <a:rPr lang="en-US" altLang="zh-TW" sz="2800" dirty="0"/>
              <a:t>For it lifts me up to Thee.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592</TotalTime>
  <Words>411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H182  深哉，深哉，耶穌的愛  OH, THE DEEP, DEEP LOVE OF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64</cp:revision>
  <dcterms:created xsi:type="dcterms:W3CDTF">2001-04-19T19:07:54Z</dcterms:created>
  <dcterms:modified xsi:type="dcterms:W3CDTF">2017-08-02T23:40:01Z</dcterms:modified>
</cp:coreProperties>
</file>